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67" r:id="rId6"/>
    <p:sldId id="259" r:id="rId7"/>
    <p:sldId id="260" r:id="rId8"/>
    <p:sldId id="261" r:id="rId9"/>
    <p:sldId id="262" r:id="rId10"/>
    <p:sldId id="271" r:id="rId11"/>
    <p:sldId id="269" r:id="rId12"/>
    <p:sldId id="263" r:id="rId13"/>
    <p:sldId id="270" r:id="rId14"/>
    <p:sldId id="264" r:id="rId15"/>
    <p:sldId id="265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8C5D3EA-7809-4688-AC39-A428B67DD522}">
          <p14:sldIdLst>
            <p14:sldId id="256"/>
          </p14:sldIdLst>
        </p14:section>
        <p14:section name="Untitled Section" id="{BE00C0A9-343D-404B-B377-0911E434D39E}">
          <p14:sldIdLst>
            <p14:sldId id="257"/>
            <p14:sldId id="266"/>
            <p14:sldId id="258"/>
            <p14:sldId id="267"/>
            <p14:sldId id="259"/>
            <p14:sldId id="260"/>
            <p14:sldId id="261"/>
            <p14:sldId id="262"/>
            <p14:sldId id="271"/>
            <p14:sldId id="269"/>
            <p14:sldId id="263"/>
            <p14:sldId id="270"/>
            <p14:sldId id="264"/>
            <p14:sldId id="265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4" d="100"/>
          <a:sy n="84" d="100"/>
        </p:scale>
        <p:origin x="1572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ECE3C-555E-4B57-99DD-79D2DA31F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93995"/>
            <a:ext cx="10515600" cy="2387600"/>
          </a:xfrm>
        </p:spPr>
        <p:txBody>
          <a:bodyPr anchor="b"/>
          <a:lstStyle>
            <a:lvl1pPr algn="l">
              <a:defRPr sz="6000">
                <a:latin typeface="+mj-lt"/>
                <a:cs typeface="Suisse Int'l" panose="020B0504000000000000" pitchFamily="34" charset="-78"/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75CC56-754D-4255-8654-83D5C949C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173671"/>
            <a:ext cx="10515600" cy="772688"/>
          </a:xfrm>
        </p:spPr>
        <p:txBody>
          <a:bodyPr/>
          <a:lstStyle>
            <a:lvl1pPr marL="0" indent="0" algn="l">
              <a:buNone/>
              <a:defRPr sz="2400">
                <a:latin typeface="+mn-lt"/>
                <a:cs typeface="Suisse Int'l" panose="020B0504000000000000" pitchFamily="34" charset="-7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0CE67-38D5-4B0D-860A-D2D2721F3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cs typeface="Suisse Int'l" panose="020B0504000000000000" pitchFamily="34" charset="-78"/>
              </a:defRPr>
            </a:lvl1pPr>
          </a:lstStyle>
          <a:p>
            <a:fld id="{CD737FCE-4DB0-457F-8673-1B0C3826751D}" type="datetimeFigureOut">
              <a:rPr lang="en-CA" smtClean="0"/>
              <a:pPr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9894C-7552-426E-9217-075933EE3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cs typeface="Suisse Int'l" panose="020B0504000000000000" pitchFamily="34" charset="-78"/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4336A-FF43-47B6-9A65-5F08470C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Suisse Int'l" panose="020B0504000000000000" pitchFamily="34" charset="-78"/>
              </a:defRPr>
            </a:lvl1pPr>
          </a:lstStyle>
          <a:p>
            <a:fld id="{5723E0EB-F49A-4D7B-AD68-96F37100A139}" type="slidenum">
              <a:rPr lang="en-CA" smtClean="0"/>
              <a:pPr/>
              <a:t>‹#›</a:t>
            </a:fld>
            <a:endParaRPr lang="en-CA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06A3154-4A5D-423A-B5BA-F20E6655E947}"/>
              </a:ext>
            </a:extLst>
          </p:cNvPr>
          <p:cNvCxnSpPr>
            <a:cxnSpLocks/>
          </p:cNvCxnSpPr>
          <p:nvPr userDrawn="1"/>
        </p:nvCxnSpPr>
        <p:spPr>
          <a:xfrm>
            <a:off x="838200" y="3081595"/>
            <a:ext cx="10515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E35F2B9-7DE6-4609-9B43-364107162AE2}"/>
              </a:ext>
            </a:extLst>
          </p:cNvPr>
          <p:cNvSpPr txBox="1"/>
          <p:nvPr userDrawn="1"/>
        </p:nvSpPr>
        <p:spPr>
          <a:xfrm>
            <a:off x="838200" y="4228531"/>
            <a:ext cx="46811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/>
              <a:t>Capstone Team 109</a:t>
            </a:r>
          </a:p>
          <a:p>
            <a:endParaRPr lang="en-US" sz="1200" b="0" dirty="0"/>
          </a:p>
          <a:p>
            <a:r>
              <a:rPr lang="en-US" sz="1200" dirty="0"/>
              <a:t>Peter Deutsch</a:t>
            </a:r>
            <a:r>
              <a:rPr lang="en-CA" sz="1200" dirty="0"/>
              <a:t>	</a:t>
            </a:r>
            <a:r>
              <a:rPr lang="en-CA" sz="1200" i="1" dirty="0"/>
              <a:t>me@peterdeutsch.ca</a:t>
            </a:r>
          </a:p>
          <a:p>
            <a:r>
              <a:rPr lang="en-CA" sz="1200" dirty="0"/>
              <a:t>Muchen He		</a:t>
            </a:r>
            <a:r>
              <a:rPr lang="en-CA" sz="1200" i="1" dirty="0"/>
              <a:t>i@muchen.ca</a:t>
            </a:r>
          </a:p>
          <a:p>
            <a:r>
              <a:rPr lang="en-CA" sz="1200" dirty="0"/>
              <a:t>Arthur Hsueh	</a:t>
            </a:r>
            <a:r>
              <a:rPr lang="en-CA" sz="1200" i="1" dirty="0"/>
              <a:t>ah11962@outlook.com</a:t>
            </a:r>
          </a:p>
          <a:p>
            <a:r>
              <a:rPr lang="en-US" sz="1200" dirty="0"/>
              <a:t>Meng Wang		</a:t>
            </a:r>
            <a:r>
              <a:rPr lang="en-US" sz="1200" i="1" dirty="0"/>
              <a:t>wzfftxwd@gmail.com</a:t>
            </a:r>
          </a:p>
          <a:p>
            <a:r>
              <a:rPr lang="en-US" sz="1200" dirty="0"/>
              <a:t>Ardell Wilson	</a:t>
            </a:r>
            <a:r>
              <a:rPr lang="en-US" sz="1200" i="1" dirty="0"/>
              <a:t>ardellw96@gmail.com</a:t>
            </a:r>
          </a:p>
          <a:p>
            <a:endParaRPr lang="en-US" sz="1200" i="1" dirty="0"/>
          </a:p>
          <a:p>
            <a:r>
              <a:rPr lang="en-US" sz="1200" i="1" dirty="0"/>
              <a:t>https://capstone-skynet.github.io</a:t>
            </a:r>
          </a:p>
        </p:txBody>
      </p:sp>
    </p:spTree>
    <p:extLst>
      <p:ext uri="{BB962C8B-B14F-4D97-AF65-F5344CB8AC3E}">
        <p14:creationId xmlns:p14="http://schemas.microsoft.com/office/powerpoint/2010/main" val="210572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5E500-517C-4BA3-9DB1-54CB67EE8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4D5583-796F-42D9-AE8C-0C88B96766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916F3-EDC5-48A6-97DC-9483CD1049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8A7C2-E25F-4E98-AAA8-561CFFD71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DEA31-1ACE-4827-B9B9-2E26C2F98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ADCF6A-9C88-4004-B5CB-D3684EBF4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5364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D443-6840-42B2-BF36-5E633D52E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F579E-26BC-46EF-8AE5-4D036E0F2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2EEDF-B3EB-430E-837E-289E1748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05134-9E2B-4E91-938A-D8FB58738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D418C-FC94-41BF-8258-74A4F4115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806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443B66-A12D-4AB1-B5A2-E91C478D23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B1722-4E54-4362-9131-E2819B9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4F613-59AC-4600-98B5-80E87F21C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B007D-4931-42E7-BB7A-D062A0608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49C4A-64C0-4313-80F7-2BCDF1D73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90173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22489-3381-44E4-B099-9FF358DB9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C9ED0-F36B-478A-AC2E-6F2D7B391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4C735-F03A-436E-A557-3DB4F0DAE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76854-34C9-4706-A357-93B306017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73819-AC24-4227-960B-971FABA9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468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D5850-09B0-4071-9323-7378FADA5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692EE-66E2-4BC3-A999-945648481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F142A-6048-4EC6-B8D9-25C854DE2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EE104-FD79-4AB6-B1B9-05B6A033A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D6336-F7EB-4CAC-8625-3EFE56EB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CEFED-6DE1-44F6-84CF-28BD9697FF66}"/>
              </a:ext>
            </a:extLst>
          </p:cNvPr>
          <p:cNvCxnSpPr>
            <a:cxnSpLocks/>
          </p:cNvCxnSpPr>
          <p:nvPr userDrawn="1"/>
        </p:nvCxnSpPr>
        <p:spPr>
          <a:xfrm>
            <a:off x="831850" y="4562475"/>
            <a:ext cx="10515600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093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2871-4FE0-47AD-9489-AEDC941A6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3076-19A4-4262-97F9-570EB25894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A83E4-5439-480F-B5BA-572630334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660AAE-B8A5-46B3-99CA-343625111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28689A-DFC8-471C-B95C-EACD3732B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91CAC-6AC5-4B14-8C4E-E2610E4FA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242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3C88-0DB0-417D-BB2B-1A55AFB31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332B8-BB1C-44AD-98D3-71193474C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8C1BC-4C1A-4EE2-80D2-270F367AD8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99B5DF-7541-41A5-83D1-24ED5E82F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D1F5F8-F70D-4DA6-BB60-43BE141BF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BBA47D-EA41-4852-9AD2-96EBB058A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BEC0D7-36BC-45CE-AC3F-08D06FBA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6892B-9780-4AC4-A07C-FB3E756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785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1EEB0-FDD2-4F0F-BCFD-97ABF0B65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714664-E366-45BF-A7D8-A973388E8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0001F0-E2AD-4A0D-90F4-AF8E5B61A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01C3F-9440-445C-B978-620A668D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351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DACB67-3B4E-44B2-BCC7-6CC3F585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9883F8-C4C3-4AFD-B566-E8EEF1F71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43716-53B4-45E5-98A0-D013583BD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235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DACB67-3B4E-44B2-BCC7-6CC3F585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9883F8-C4C3-4AFD-B566-E8EEF1F71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43716-53B4-45E5-98A0-D013583BD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4958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51EA6-C518-4237-A6A6-B9F7FE525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65019-7684-4D20-B2E8-9988A3ACE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29C0F9-CBEB-4676-8394-00A21D1D0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20DA86-0583-47E1-B344-4A401F28A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5B03E8-82F6-4023-BF39-90419D2E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473F3-0456-4390-A93F-659372F1F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8071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89EC59-25DF-4599-9831-0CC66D945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6A4D0-A27C-4278-BB27-EB10F59E6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F47F2-36C9-4321-92CD-73FC0C8B72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37FCE-4DB0-457F-8673-1B0C3826751D}" type="datetimeFigureOut">
              <a:rPr lang="en-CA" smtClean="0"/>
              <a:t>2019-10-16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A3C692-20E5-466D-A4A6-04BBBEE472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88111-A3C1-407B-B9FA-3B5007CE30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3E0EB-F49A-4D7B-AD68-96F37100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437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8E312-7610-4FC8-8008-6DB17711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93995"/>
            <a:ext cx="10515600" cy="2387600"/>
          </a:xfrm>
        </p:spPr>
        <p:txBody>
          <a:bodyPr>
            <a:normAutofit/>
          </a:bodyPr>
          <a:lstStyle/>
          <a:p>
            <a:r>
              <a:rPr lang="en-US" dirty="0"/>
              <a:t>Milestone I Presentation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99CF27-1C61-4794-9E2B-BF737D925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173670"/>
            <a:ext cx="10515600" cy="1208855"/>
          </a:xfrm>
        </p:spPr>
        <p:txBody>
          <a:bodyPr/>
          <a:lstStyle/>
          <a:p>
            <a:r>
              <a:rPr lang="en-US" dirty="0"/>
              <a:t>FPGA for Machine Learning on a Drone</a:t>
            </a:r>
            <a:endParaRPr lang="en-CA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Video Drone">
                <a:extLst>
                  <a:ext uri="{FF2B5EF4-FFF2-40B4-BE49-F238E27FC236}">
                    <a16:creationId xmlns:a16="http://schemas.microsoft.com/office/drawing/2014/main" id="{6677E8EE-6146-46EA-8085-6E19A18E59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56945872"/>
                  </p:ext>
                </p:extLst>
              </p:nvPr>
            </p:nvGraphicFramePr>
            <p:xfrm>
              <a:off x="8405609" y="4644273"/>
              <a:ext cx="2976533" cy="139792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76533" cy="1397925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-2891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6985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Video Drone">
                <a:extLst>
                  <a:ext uri="{FF2B5EF4-FFF2-40B4-BE49-F238E27FC236}">
                    <a16:creationId xmlns:a16="http://schemas.microsoft.com/office/drawing/2014/main" id="{6677E8EE-6146-46EA-8085-6E19A18E59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05609" y="4644273"/>
                <a:ext cx="2976533" cy="13979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4040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ED85-E925-4C29-AF79-32B097EC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13906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ED85-E925-4C29-AF79-32B097EC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 Management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0620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AEBCC-8459-4317-9AF5-DA86354F2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Viability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10609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765601" y="1997839"/>
            <a:ext cx="666079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</a:rPr>
              <a:t>How?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732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13AB0-9D2F-4286-A3C9-596FFF900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Path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49281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B7C02D-6AA0-48A4-B9E7-319165836283}"/>
              </a:ext>
            </a:extLst>
          </p:cNvPr>
          <p:cNvSpPr txBox="1"/>
          <p:nvPr/>
        </p:nvSpPr>
        <p:spPr>
          <a:xfrm>
            <a:off x="4364597" y="1997839"/>
            <a:ext cx="346280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  <a:cs typeface="Suisse Int'l Black" panose="020B0A04000000000000" pitchFamily="34" charset="-78"/>
              </a:rPr>
              <a:t>Q?</a:t>
            </a:r>
            <a:endParaRPr lang="en-CA" sz="18000" dirty="0">
              <a:cs typeface="Suisse Int'l UltraLight" panose="020B0304000000000000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32445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3EB2B3-BA20-4DF4-BCA4-51F2A68734A9}"/>
              </a:ext>
            </a:extLst>
          </p:cNvPr>
          <p:cNvSpPr txBox="1"/>
          <p:nvPr/>
        </p:nvSpPr>
        <p:spPr>
          <a:xfrm>
            <a:off x="378001" y="209280"/>
            <a:ext cx="9829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+mj-lt"/>
                <a:cs typeface="Suisse Int'l Black" panose="020B0A04000000000000" pitchFamily="34" charset="-78"/>
              </a:rPr>
              <a:t>Q</a:t>
            </a:r>
            <a:r>
              <a:rPr lang="en-US" sz="4800" dirty="0">
                <a:cs typeface="Suisse Int'l Black" panose="020B0A04000000000000" pitchFamily="34" charset="-78"/>
              </a:rPr>
              <a:t>?</a:t>
            </a:r>
            <a:endParaRPr lang="en-CA" sz="4800" dirty="0">
              <a:cs typeface="Suisse Int'l UltraLight" panose="020B0304000000000000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36401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Presentation Overview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5D416F-FA2C-4C1F-A60B-F80611F4C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Context and Purpose</a:t>
            </a:r>
          </a:p>
          <a:p>
            <a:pPr marL="0" indent="0">
              <a:buNone/>
            </a:pPr>
            <a:r>
              <a:rPr lang="en-US" dirty="0"/>
              <a:t>Requirements</a:t>
            </a:r>
          </a:p>
          <a:p>
            <a:pPr marL="0" indent="0">
              <a:buNone/>
            </a:pPr>
            <a:r>
              <a:rPr lang="en-CA" dirty="0"/>
              <a:t>Constraints</a:t>
            </a:r>
          </a:p>
          <a:p>
            <a:pPr marL="0" indent="0">
              <a:buNone/>
            </a:pPr>
            <a:r>
              <a:rPr lang="en-CA" dirty="0"/>
              <a:t>Risks</a:t>
            </a:r>
          </a:p>
          <a:p>
            <a:pPr marL="0" indent="0">
              <a:buNone/>
            </a:pPr>
            <a:r>
              <a:rPr lang="en-CA" dirty="0"/>
              <a:t>Risk Mitigation</a:t>
            </a:r>
          </a:p>
          <a:p>
            <a:pPr marL="0" indent="0">
              <a:buNone/>
            </a:pPr>
            <a:r>
              <a:rPr lang="en-CA" dirty="0"/>
              <a:t>Viability of the Project</a:t>
            </a:r>
          </a:p>
          <a:p>
            <a:pPr marL="0" indent="0">
              <a:buNone/>
            </a:pPr>
            <a:r>
              <a:rPr lang="en-CA" dirty="0"/>
              <a:t>Solution Path</a:t>
            </a:r>
          </a:p>
          <a:p>
            <a:pPr marL="0" indent="0">
              <a:buNone/>
            </a:pPr>
            <a:endParaRPr lang="en-CA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Video Drone">
                <a:extLst>
                  <a:ext uri="{FF2B5EF4-FFF2-40B4-BE49-F238E27FC236}">
                    <a16:creationId xmlns:a16="http://schemas.microsoft.com/office/drawing/2014/main" id="{9CF0B687-85FD-4820-915A-16EEA999736D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314707450"/>
                  </p:ext>
                </p:extLst>
              </p:nvPr>
            </p:nvGraphicFramePr>
            <p:xfrm>
              <a:off x="4881138" y="-867692"/>
              <a:ext cx="10750947" cy="772569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750947" cy="7725692"/>
                    </a:xfrm>
                    <a:prstGeom prst="rect">
                      <a:avLst/>
                    </a:prstGeom>
                  </am3d:spPr>
                  <am3d:camera>
                    <am3d:pos x="-4185193" y="3773591" z="64448002"/>
                    <am3d:up dx="0" dy="36000000" dz="0"/>
                    <am3d:lookAt x="-4185193" y="3773591" z="0"/>
                    <am3d:perspective fov="1559332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-1946287" ay="-1644299" az="978369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Video Drone">
                <a:extLst>
                  <a:ext uri="{FF2B5EF4-FFF2-40B4-BE49-F238E27FC236}">
                    <a16:creationId xmlns:a16="http://schemas.microsoft.com/office/drawing/2014/main" id="{9CF0B687-85FD-4820-915A-16EEA99973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1138" y="-867692"/>
                <a:ext cx="10750947" cy="772569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5074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859376" y="1997839"/>
            <a:ext cx="647324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0" dirty="0">
                <a:latin typeface="+mj-lt"/>
              </a:rPr>
              <a:t>Why?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2966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Context &amp; Purpose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55092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363247" y="3429000"/>
            <a:ext cx="7465505" cy="17183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8000" dirty="0">
                <a:latin typeface="+mj-lt"/>
              </a:rPr>
              <a:t>What?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785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Requirements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796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E9BE-9BE0-4BE4-AEAD-D3DD167B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Constraints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07219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21F34C-A2F0-456B-ADCE-D9CDC55C62A2}"/>
              </a:ext>
            </a:extLst>
          </p:cNvPr>
          <p:cNvSpPr txBox="1"/>
          <p:nvPr/>
        </p:nvSpPr>
        <p:spPr>
          <a:xfrm>
            <a:off x="2073905" y="1997839"/>
            <a:ext cx="804418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0" dirty="0">
                <a:latin typeface="+mj-lt"/>
              </a:rPr>
              <a:t>Risks?</a:t>
            </a:r>
            <a:endParaRPr lang="en-CA" sz="1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8638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ED85-E925-4C29-AF79-32B097EC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</a:t>
            </a:r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63213B-25DD-492E-B314-CC974B8660F7}"/>
              </a:ext>
            </a:extLst>
          </p:cNvPr>
          <p:cNvSpPr txBox="1"/>
          <p:nvPr/>
        </p:nvSpPr>
        <p:spPr>
          <a:xfrm>
            <a:off x="3486752" y="3059668"/>
            <a:ext cx="1713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Management</a:t>
            </a:r>
            <a:endParaRPr lang="en-CA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61248-175B-4F95-AA28-A9A7E3F712F2}"/>
              </a:ext>
            </a:extLst>
          </p:cNvPr>
          <p:cNvSpPr txBox="1"/>
          <p:nvPr/>
        </p:nvSpPr>
        <p:spPr>
          <a:xfrm>
            <a:off x="710064" y="3244334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Hardware</a:t>
            </a:r>
            <a:endParaRPr lang="en-CA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FB24F7-4C0F-40FE-8D9F-7132D8121F1F}"/>
              </a:ext>
            </a:extLst>
          </p:cNvPr>
          <p:cNvSpPr txBox="1"/>
          <p:nvPr/>
        </p:nvSpPr>
        <p:spPr>
          <a:xfrm>
            <a:off x="10570745" y="3244334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Software</a:t>
            </a:r>
            <a:endParaRPr lang="en-CA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C18FD8-65C1-4AE3-810A-55032C4FBC15}"/>
              </a:ext>
            </a:extLst>
          </p:cNvPr>
          <p:cNvSpPr txBox="1"/>
          <p:nvPr/>
        </p:nvSpPr>
        <p:spPr>
          <a:xfrm>
            <a:off x="8085492" y="3059668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Legacy</a:t>
            </a:r>
            <a:endParaRPr lang="en-CA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33132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uisse">
      <a:majorFont>
        <a:latin typeface="Suisse Int'l Bold"/>
        <a:ea typeface="Microsoft YaHei"/>
        <a:cs typeface=""/>
      </a:majorFont>
      <a:minorFont>
        <a:latin typeface="Suisse Int'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54</Words>
  <Application>Microsoft Office PowerPoint</Application>
  <PresentationFormat>Widescreen</PresentationFormat>
  <Paragraphs>28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Suisse Int'l</vt:lpstr>
      <vt:lpstr>Suisse Int'l Bold</vt:lpstr>
      <vt:lpstr>Office Theme</vt:lpstr>
      <vt:lpstr>Milestone I Presentation</vt:lpstr>
      <vt:lpstr>Presentation Overview</vt:lpstr>
      <vt:lpstr>PowerPoint Presentation</vt:lpstr>
      <vt:lpstr>Context &amp; Purpose</vt:lpstr>
      <vt:lpstr>PowerPoint Presentation</vt:lpstr>
      <vt:lpstr>Requirements</vt:lpstr>
      <vt:lpstr>Constraints</vt:lpstr>
      <vt:lpstr>PowerPoint Presentation</vt:lpstr>
      <vt:lpstr>Risks</vt:lpstr>
      <vt:lpstr>Risks</vt:lpstr>
      <vt:lpstr>Risks Management</vt:lpstr>
      <vt:lpstr>Viability</vt:lpstr>
      <vt:lpstr>PowerPoint Presentation</vt:lpstr>
      <vt:lpstr>Solution Path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Muchen He</dc:creator>
  <cp:lastModifiedBy>Muchen He</cp:lastModifiedBy>
  <cp:revision>12</cp:revision>
  <dcterms:created xsi:type="dcterms:W3CDTF">2019-10-16T18:48:06Z</dcterms:created>
  <dcterms:modified xsi:type="dcterms:W3CDTF">2019-10-16T20:53:14Z</dcterms:modified>
</cp:coreProperties>
</file>

<file path=docProps/thumbnail.jpeg>
</file>